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NOVIEMBRE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5128B4-3022-4D5D-9EE2-1D65B6B4D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66" y="1685879"/>
            <a:ext cx="7569658" cy="426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2EE084-DC20-456A-9C7E-5187AC116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74" y="1593096"/>
            <a:ext cx="8270937" cy="44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7C91824-22C9-4EE4-BF45-982269A0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01" y="1573471"/>
            <a:ext cx="8154577" cy="4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136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21600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NOVIEMBRE 2021</dc:title>
  <dc:creator>CAMILO</dc:creator>
  <cp:lastModifiedBy>Juan David Dominguez Arrieta</cp:lastModifiedBy>
  <cp:revision>471</cp:revision>
  <cp:lastPrinted>2016-11-09T21:48:51Z</cp:lastPrinted>
  <dcterms:created xsi:type="dcterms:W3CDTF">2015-08-10T15:28:24Z</dcterms:created>
  <dcterms:modified xsi:type="dcterms:W3CDTF">2022-09-29T20:42:57Z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